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44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145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334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171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190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399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984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507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691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237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900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404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BCF28-491A-4E9D-ACAF-9A5897E6E3A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5F54-9434-42E9-AD91-19A6DF18C8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66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74" y="166607"/>
            <a:ext cx="1752600" cy="1724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61716" y="249189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Департамент по обеспечению деятельности мировых судей Вологодской области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Минус 7"/>
          <p:cNvSpPr/>
          <p:nvPr/>
        </p:nvSpPr>
        <p:spPr>
          <a:xfrm>
            <a:off x="1101180" y="1111202"/>
            <a:ext cx="6288260" cy="193707"/>
          </a:xfrm>
          <a:prstGeom prst="mathMinus">
            <a:avLst/>
          </a:prstGeom>
          <a:solidFill>
            <a:srgbClr val="C0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372" y="1285852"/>
            <a:ext cx="36518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nfo.pravo.gov35.ru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70" y="7786710"/>
            <a:ext cx="5688632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 вкладке размещена подробная информация о возможности получения бесплатной юридической помощи, а также вопросы правового информирования населения</a:t>
            </a:r>
            <a:endParaRPr lang="ru-RU" sz="1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6" y="7715272"/>
            <a:ext cx="677424" cy="902029"/>
          </a:xfrm>
          <a:prstGeom prst="rect">
            <a:avLst/>
          </a:prstGeom>
        </p:spPr>
      </p:pic>
      <p:sp>
        <p:nvSpPr>
          <p:cNvPr id="16" name="Минус 15"/>
          <p:cNvSpPr/>
          <p:nvPr/>
        </p:nvSpPr>
        <p:spPr>
          <a:xfrm>
            <a:off x="-857280" y="1857356"/>
            <a:ext cx="8617606" cy="250561"/>
          </a:xfrm>
          <a:prstGeom prst="mathMinus">
            <a:avLst/>
          </a:prstGeom>
          <a:solidFill>
            <a:srgbClr val="C0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Минус 16"/>
          <p:cNvSpPr/>
          <p:nvPr/>
        </p:nvSpPr>
        <p:spPr>
          <a:xfrm>
            <a:off x="-857280" y="7286644"/>
            <a:ext cx="8617606" cy="250561"/>
          </a:xfrm>
          <a:prstGeom prst="mathMinus">
            <a:avLst/>
          </a:prstGeom>
          <a:solidFill>
            <a:srgbClr val="C0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4"/>
          <a:srcRect t="22733" r="1897" b="6693"/>
          <a:stretch>
            <a:fillRect/>
          </a:stretch>
        </p:blipFill>
        <p:spPr bwMode="auto">
          <a:xfrm>
            <a:off x="1" y="2285984"/>
            <a:ext cx="68580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956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</TotalTime>
  <Words>27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Nicolaevna</dc:creator>
  <cp:lastModifiedBy>судебный участок</cp:lastModifiedBy>
  <cp:revision>11</cp:revision>
  <dcterms:created xsi:type="dcterms:W3CDTF">2017-12-26T10:38:24Z</dcterms:created>
  <dcterms:modified xsi:type="dcterms:W3CDTF">2018-04-13T08:55:56Z</dcterms:modified>
</cp:coreProperties>
</file>