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444" y="19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34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1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9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9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84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0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1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3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00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0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CF28-491A-4E9D-ACAF-9A5897E6E3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5F54-9434-42E9-AD91-19A6DF18C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74" y="166607"/>
            <a:ext cx="1752600" cy="172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6" y="24918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Департамент по обеспечению деятельности мировых судей Вологодской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1101180" y="1111202"/>
            <a:ext cx="6288260" cy="193707"/>
          </a:xfrm>
          <a:prstGeom prst="mathMinus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72" y="1285852"/>
            <a:ext cx="3651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info.pravo.gov35.ru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70" y="8143900"/>
            <a:ext cx="568863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вкладке размещена подробная информация о возможности получения бесплатной юридической помощи, а также вопросы правового информирования населения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8" y="8072462"/>
            <a:ext cx="677424" cy="902029"/>
          </a:xfrm>
          <a:prstGeom prst="rect">
            <a:avLst/>
          </a:prstGeom>
        </p:spPr>
      </p:pic>
      <p:sp>
        <p:nvSpPr>
          <p:cNvPr id="16" name="Минус 15"/>
          <p:cNvSpPr/>
          <p:nvPr/>
        </p:nvSpPr>
        <p:spPr>
          <a:xfrm>
            <a:off x="-857280" y="1857356"/>
            <a:ext cx="8617606" cy="250561"/>
          </a:xfrm>
          <a:prstGeom prst="mathMinus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-928718" y="7858148"/>
            <a:ext cx="8617606" cy="250561"/>
          </a:xfrm>
          <a:prstGeom prst="mathMinus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/>
          <a:srcRect t="22733" r="1897" b="6693"/>
          <a:stretch>
            <a:fillRect/>
          </a:stretch>
        </p:blipFill>
        <p:spPr bwMode="auto">
          <a:xfrm>
            <a:off x="857232" y="5857884"/>
            <a:ext cx="52864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 l="7910" t="27545" r="9112" b="8297"/>
          <a:stretch>
            <a:fillRect/>
          </a:stretch>
        </p:blipFill>
        <p:spPr bwMode="auto">
          <a:xfrm>
            <a:off x="1000108" y="2143108"/>
            <a:ext cx="51435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/>
          <a:srcRect l="4302" t="43584" r="1897" b="13109"/>
          <a:stretch>
            <a:fillRect/>
          </a:stretch>
        </p:blipFill>
        <p:spPr bwMode="auto">
          <a:xfrm>
            <a:off x="1000108" y="4214810"/>
            <a:ext cx="51435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802" y="4714876"/>
            <a:ext cx="737252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6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</TotalTime>
  <Words>27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Nicolaevna</dc:creator>
  <cp:lastModifiedBy>судебный участок</cp:lastModifiedBy>
  <cp:revision>13</cp:revision>
  <dcterms:created xsi:type="dcterms:W3CDTF">2017-12-26T10:38:24Z</dcterms:created>
  <dcterms:modified xsi:type="dcterms:W3CDTF">2018-04-13T12:35:08Z</dcterms:modified>
</cp:coreProperties>
</file>